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Montserrat Bold" panose="00000800000000000000"/>
      <p:bold r:id="rId16"/>
    </p:embeddedFont>
    <p:embeddedFont>
      <p:font typeface="Arimo" panose="020B0604020202020204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2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23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92238" y="1172915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Flight Ticket Booking System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837933" y="3162419"/>
            <a:ext cx="9599831" cy="772160"/>
            <a:chOff x="-205740" y="-276860"/>
            <a:chExt cx="12799775" cy="1029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-205740" y="-276860"/>
              <a:ext cx="9874674" cy="1029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 Python-based system for booking flight tickets.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61733" y="4248894"/>
            <a:ext cx="4786630" cy="2121535"/>
            <a:chOff x="-307340" y="0"/>
            <a:chExt cx="6382173" cy="28287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-307340" y="1913469"/>
              <a:ext cx="6382173" cy="91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Prepared by 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685533" y="5117009"/>
            <a:ext cx="9752231" cy="2064851"/>
            <a:chOff x="-408940" y="0"/>
            <a:chExt cx="13002975" cy="27531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755848"/>
            </a:xfrm>
            <a:custGeom>
              <a:avLst/>
              <a:gdLst/>
              <a:ahLst/>
              <a:cxnLst/>
              <a:rect l="l" t="t" r="r" b="b"/>
              <a:pathLst>
                <a:path w="12594035" h="755848">
                  <a:moveTo>
                    <a:pt x="0" y="0"/>
                  </a:moveTo>
                  <a:lnTo>
                    <a:pt x="12594035" y="0"/>
                  </a:lnTo>
                  <a:lnTo>
                    <a:pt x="1259403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-408940" y="1863937"/>
              <a:ext cx="12594035" cy="889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5"/>
                </a:lnSpc>
              </a:pPr>
              <a:r>
                <a:rPr lang="en-US" sz="275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 Jay Vasoya </a:t>
              </a:r>
              <a:endParaRPr lang="en-US" sz="275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992505" y="6888480"/>
            <a:ext cx="9445625" cy="567055"/>
          </a:xfrm>
          <a:custGeom>
            <a:avLst/>
            <a:gdLst/>
            <a:ahLst/>
            <a:cxnLst/>
            <a:rect l="l" t="t" r="r" b="b"/>
            <a:pathLst>
              <a:path w="12594035" h="755848">
                <a:moveTo>
                  <a:pt x="0" y="0"/>
                </a:moveTo>
                <a:lnTo>
                  <a:pt x="12594035" y="0"/>
                </a:lnTo>
                <a:lnTo>
                  <a:pt x="12594035" y="755848"/>
                </a:lnTo>
                <a:lnTo>
                  <a:pt x="0" y="75584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850237" y="4261097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Thank You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92238" y="2187922"/>
            <a:ext cx="7141815" cy="885974"/>
            <a:chOff x="0" y="0"/>
            <a:chExt cx="9522420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22420" cy="1181298"/>
            </a:xfrm>
            <a:custGeom>
              <a:avLst/>
              <a:gdLst/>
              <a:ahLst/>
              <a:cxnLst/>
              <a:rect l="l" t="t" r="r" b="b"/>
              <a:pathLst>
                <a:path w="9522420" h="1181298">
                  <a:moveTo>
                    <a:pt x="0" y="0"/>
                  </a:moveTo>
                  <a:lnTo>
                    <a:pt x="9522420" y="0"/>
                  </a:lnTo>
                  <a:lnTo>
                    <a:pt x="952242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522420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System Objectives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992238" y="3499098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Simplify flight ticket booking for users.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92238" y="4271665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Enable admins to manage flights efficiently.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87475" y="5358408"/>
            <a:ext cx="647402" cy="647403"/>
            <a:chOff x="0" y="0"/>
            <a:chExt cx="863203" cy="86320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222176" y="5469434"/>
            <a:ext cx="177850" cy="425351"/>
            <a:chOff x="0" y="0"/>
            <a:chExt cx="237133" cy="5671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7133" cy="567135"/>
            </a:xfrm>
            <a:custGeom>
              <a:avLst/>
              <a:gdLst/>
              <a:ahLst/>
              <a:cxnLst/>
              <a:rect l="l" t="t" r="r" b="b"/>
              <a:pathLst>
                <a:path w="237133" h="567135">
                  <a:moveTo>
                    <a:pt x="0" y="0"/>
                  </a:moveTo>
                  <a:lnTo>
                    <a:pt x="237133" y="0"/>
                  </a:lnTo>
                  <a:lnTo>
                    <a:pt x="23713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237133" cy="500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0"/>
                </a:lnSpc>
              </a:pPr>
              <a:r>
                <a:rPr lang="en-US" sz="331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1</a:t>
              </a:r>
              <a:endParaRPr lang="en-US" sz="331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913632" y="5363170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User-Friendly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913632" y="5976194"/>
            <a:ext cx="8524131" cy="453629"/>
            <a:chOff x="0" y="0"/>
            <a:chExt cx="11365508" cy="604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Easy flight ticket booking.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987475" y="7027515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1181844" y="7138541"/>
            <a:ext cx="258664" cy="425351"/>
            <a:chOff x="0" y="0"/>
            <a:chExt cx="344885" cy="5671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44885" cy="567135"/>
            </a:xfrm>
            <a:custGeom>
              <a:avLst/>
              <a:gdLst/>
              <a:ahLst/>
              <a:cxnLst/>
              <a:rect l="l" t="t" r="r" b="b"/>
              <a:pathLst>
                <a:path w="344885" h="567135">
                  <a:moveTo>
                    <a:pt x="0" y="0"/>
                  </a:moveTo>
                  <a:lnTo>
                    <a:pt x="344885" y="0"/>
                  </a:lnTo>
                  <a:lnTo>
                    <a:pt x="344885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66675"/>
              <a:ext cx="344885" cy="500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0"/>
                </a:lnSpc>
              </a:pPr>
              <a:r>
                <a:rPr lang="en-US" sz="331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2</a:t>
              </a:r>
              <a:endParaRPr lang="en-US" sz="331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913632" y="7032277"/>
            <a:ext cx="3544044" cy="442912"/>
            <a:chOff x="0" y="0"/>
            <a:chExt cx="4725392" cy="5905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Efficient Admin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913632" y="7645301"/>
            <a:ext cx="8524131" cy="453629"/>
            <a:chOff x="0" y="0"/>
            <a:chExt cx="11365508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Streamlined flight management.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91316"/>
          </a:xfrm>
          <a:custGeom>
            <a:avLst/>
            <a:gdLst/>
            <a:ahLst/>
            <a:cxnLst/>
            <a:rect l="l" t="t" r="r" b="b"/>
            <a:pathLst>
              <a:path w="6858000" h="10291316">
                <a:moveTo>
                  <a:pt x="0" y="0"/>
                </a:moveTo>
                <a:lnTo>
                  <a:pt x="6858000" y="0"/>
                </a:lnTo>
                <a:lnTo>
                  <a:pt x="6858000" y="10291316"/>
                </a:lnTo>
                <a:lnTo>
                  <a:pt x="0" y="102913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" r="-2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850237" y="1195536"/>
            <a:ext cx="7716590" cy="885974"/>
            <a:chOff x="0" y="0"/>
            <a:chExt cx="10288787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8787" cy="1181298"/>
            </a:xfrm>
            <a:custGeom>
              <a:avLst/>
              <a:gdLst/>
              <a:ahLst/>
              <a:cxnLst/>
              <a:rect l="l" t="t" r="r" b="b"/>
              <a:pathLst>
                <a:path w="10288787" h="1181298">
                  <a:moveTo>
                    <a:pt x="0" y="0"/>
                  </a:moveTo>
                  <a:lnTo>
                    <a:pt x="10288787" y="0"/>
                  </a:lnTo>
                  <a:lnTo>
                    <a:pt x="102887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88787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User Functionalities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850237" y="2409825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Users can search, book, and cancel flights.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850237" y="2863454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They can also view their booking history.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850237" y="363602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7850237" y="4628258"/>
            <a:ext cx="2864941" cy="442912"/>
            <a:chOff x="0" y="0"/>
            <a:chExt cx="3819922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Search Flights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850237" y="5241280"/>
            <a:ext cx="2864941" cy="907256"/>
            <a:chOff x="0" y="0"/>
            <a:chExt cx="3819922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381992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Find available flights.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40380" y="363602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11140380" y="4628258"/>
            <a:ext cx="2865090" cy="442912"/>
            <a:chOff x="0" y="0"/>
            <a:chExt cx="3820120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82012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Book Tickets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14430672" y="363602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14430672" y="4628258"/>
            <a:ext cx="2864941" cy="442912"/>
            <a:chOff x="0" y="0"/>
            <a:chExt cx="381992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View History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4430672" y="5241280"/>
            <a:ext cx="2864941" cy="453629"/>
            <a:chOff x="0" y="0"/>
            <a:chExt cx="3819922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819922" cy="604838"/>
            </a:xfrm>
            <a:custGeom>
              <a:avLst/>
              <a:gdLst/>
              <a:ahLst/>
              <a:cxnLst/>
              <a:rect l="l" t="t" r="r" b="b"/>
              <a:pathLst>
                <a:path w="3819922" h="604838">
                  <a:moveTo>
                    <a:pt x="0" y="0"/>
                  </a:moveTo>
                  <a:lnTo>
                    <a:pt x="3819922" y="0"/>
                  </a:lnTo>
                  <a:lnTo>
                    <a:pt x="3819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381992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Check past bookings.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7850237" y="699908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 rot="0">
            <a:off x="7850237" y="7991326"/>
            <a:ext cx="2864941" cy="442912"/>
            <a:chOff x="0" y="0"/>
            <a:chExt cx="3819922" cy="5905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Cancel Tickets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850237" y="8604349"/>
            <a:ext cx="2864941" cy="907256"/>
            <a:chOff x="0" y="0"/>
            <a:chExt cx="3819922" cy="12096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04775"/>
              <a:ext cx="3819922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Manage your bookings.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767786" y="1244650"/>
            <a:ext cx="7800082" cy="812304"/>
            <a:chOff x="0" y="0"/>
            <a:chExt cx="10400110" cy="1083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00110" cy="1083072"/>
            </a:xfrm>
            <a:custGeom>
              <a:avLst/>
              <a:gdLst/>
              <a:ahLst/>
              <a:cxnLst/>
              <a:rect l="l" t="t" r="r" b="b"/>
              <a:pathLst>
                <a:path w="10400110" h="1083072">
                  <a:moveTo>
                    <a:pt x="0" y="0"/>
                  </a:moveTo>
                  <a:lnTo>
                    <a:pt x="10400110" y="0"/>
                  </a:lnTo>
                  <a:lnTo>
                    <a:pt x="10400110" y="1083072"/>
                  </a:lnTo>
                  <a:lnTo>
                    <a:pt x="0" y="1083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400110" cy="11021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75"/>
                </a:lnSpc>
              </a:pPr>
              <a:r>
                <a:rPr lang="en-US" sz="50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Admin Functionalities</a:t>
              </a:r>
              <a:endParaRPr lang="en-US" sz="50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767786" y="2209354"/>
            <a:ext cx="9610428" cy="415975"/>
            <a:chOff x="0" y="0"/>
            <a:chExt cx="12813903" cy="5546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13903" cy="554633"/>
            </a:xfrm>
            <a:custGeom>
              <a:avLst/>
              <a:gdLst/>
              <a:ahLst/>
              <a:cxnLst/>
              <a:rect l="l" t="t" r="r" b="b"/>
              <a:pathLst>
                <a:path w="12813903" h="554633">
                  <a:moveTo>
                    <a:pt x="0" y="0"/>
                  </a:moveTo>
                  <a:lnTo>
                    <a:pt x="12813903" y="0"/>
                  </a:lnTo>
                  <a:lnTo>
                    <a:pt x="12813903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813903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Admins can add, remove, and update flights.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767786" y="2625329"/>
            <a:ext cx="9610428" cy="415975"/>
            <a:chOff x="0" y="0"/>
            <a:chExt cx="12813903" cy="5546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13903" cy="554633"/>
            </a:xfrm>
            <a:custGeom>
              <a:avLst/>
              <a:gdLst/>
              <a:ahLst/>
              <a:cxnLst/>
              <a:rect l="l" t="t" r="r" b="b"/>
              <a:pathLst>
                <a:path w="12813903" h="554633">
                  <a:moveTo>
                    <a:pt x="0" y="0"/>
                  </a:moveTo>
                  <a:lnTo>
                    <a:pt x="12813903" y="0"/>
                  </a:lnTo>
                  <a:lnTo>
                    <a:pt x="12813903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13903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They can also manage user bookings.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67786" y="3333601"/>
            <a:ext cx="1299716" cy="1559570"/>
          </a:xfrm>
          <a:custGeom>
            <a:avLst/>
            <a:gdLst/>
            <a:ahLst/>
            <a:cxnLst/>
            <a:rect l="l" t="t" r="r" b="b"/>
            <a:pathLst>
              <a:path w="1299716" h="1559570">
                <a:moveTo>
                  <a:pt x="0" y="0"/>
                </a:moveTo>
                <a:lnTo>
                  <a:pt x="1299716" y="0"/>
                </a:lnTo>
                <a:lnTo>
                  <a:pt x="1299716" y="1559570"/>
                </a:lnTo>
                <a:lnTo>
                  <a:pt x="0" y="155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7" b="-247"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9457284" y="3593455"/>
            <a:ext cx="3249215" cy="406003"/>
            <a:chOff x="0" y="0"/>
            <a:chExt cx="4332287" cy="5413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32287" cy="541337"/>
            </a:xfrm>
            <a:custGeom>
              <a:avLst/>
              <a:gdLst/>
              <a:ahLst/>
              <a:cxnLst/>
              <a:rect l="l" t="t" r="r" b="b"/>
              <a:pathLst>
                <a:path w="4332287" h="54133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332287" cy="5508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5"/>
                </a:lnSpc>
              </a:pPr>
              <a:r>
                <a:rPr lang="en-US" sz="250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Add Flights</a:t>
              </a:r>
              <a:endParaRPr lang="en-US" sz="250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9457284" y="4155281"/>
            <a:ext cx="7920930" cy="415975"/>
            <a:chOff x="0" y="0"/>
            <a:chExt cx="10561240" cy="5546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561240" cy="554633"/>
            </a:xfrm>
            <a:custGeom>
              <a:avLst/>
              <a:gdLst/>
              <a:ahLst/>
              <a:cxnLst/>
              <a:rect l="l" t="t" r="r" b="b"/>
              <a:pathLst>
                <a:path w="10561240" h="554633">
                  <a:moveTo>
                    <a:pt x="0" y="0"/>
                  </a:moveTo>
                  <a:lnTo>
                    <a:pt x="10561240" y="0"/>
                  </a:lnTo>
                  <a:lnTo>
                    <a:pt x="1056124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561240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Create new flight schedules.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67786" y="4893171"/>
            <a:ext cx="1299716" cy="1559570"/>
          </a:xfrm>
          <a:custGeom>
            <a:avLst/>
            <a:gdLst/>
            <a:ahLst/>
            <a:cxnLst/>
            <a:rect l="l" t="t" r="r" b="b"/>
            <a:pathLst>
              <a:path w="1299716" h="1559570">
                <a:moveTo>
                  <a:pt x="0" y="0"/>
                </a:moveTo>
                <a:lnTo>
                  <a:pt x="1299716" y="0"/>
                </a:lnTo>
                <a:lnTo>
                  <a:pt x="1299716" y="1559570"/>
                </a:lnTo>
                <a:lnTo>
                  <a:pt x="0" y="155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7" b="-247"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9457284" y="5153025"/>
            <a:ext cx="3249215" cy="406003"/>
            <a:chOff x="0" y="0"/>
            <a:chExt cx="4332287" cy="5413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32287" cy="541337"/>
            </a:xfrm>
            <a:custGeom>
              <a:avLst/>
              <a:gdLst/>
              <a:ahLst/>
              <a:cxnLst/>
              <a:rect l="l" t="t" r="r" b="b"/>
              <a:pathLst>
                <a:path w="4332287" h="54133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332287" cy="5508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5"/>
                </a:lnSpc>
              </a:pPr>
              <a:r>
                <a:rPr lang="en-US" sz="250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Remove Flights</a:t>
              </a:r>
              <a:endParaRPr lang="en-US" sz="250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9457284" y="5714851"/>
            <a:ext cx="7920930" cy="415975"/>
            <a:chOff x="0" y="0"/>
            <a:chExt cx="10561240" cy="5546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561240" cy="554633"/>
            </a:xfrm>
            <a:custGeom>
              <a:avLst/>
              <a:gdLst/>
              <a:ahLst/>
              <a:cxnLst/>
              <a:rect l="l" t="t" r="r" b="b"/>
              <a:pathLst>
                <a:path w="10561240" h="554633">
                  <a:moveTo>
                    <a:pt x="0" y="0"/>
                  </a:moveTo>
                  <a:lnTo>
                    <a:pt x="10561240" y="0"/>
                  </a:lnTo>
                  <a:lnTo>
                    <a:pt x="1056124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561240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Delete existing flights.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7767786" y="6452741"/>
            <a:ext cx="1299716" cy="1559570"/>
          </a:xfrm>
          <a:custGeom>
            <a:avLst/>
            <a:gdLst/>
            <a:ahLst/>
            <a:cxnLst/>
            <a:rect l="l" t="t" r="r" b="b"/>
            <a:pathLst>
              <a:path w="1299716" h="1559570">
                <a:moveTo>
                  <a:pt x="0" y="0"/>
                </a:moveTo>
                <a:lnTo>
                  <a:pt x="1299716" y="0"/>
                </a:lnTo>
                <a:lnTo>
                  <a:pt x="1299716" y="1559570"/>
                </a:lnTo>
                <a:lnTo>
                  <a:pt x="0" y="155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" b="-247"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9457284" y="6712595"/>
            <a:ext cx="3249215" cy="406003"/>
            <a:chOff x="0" y="0"/>
            <a:chExt cx="4332287" cy="5413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32287" cy="541337"/>
            </a:xfrm>
            <a:custGeom>
              <a:avLst/>
              <a:gdLst/>
              <a:ahLst/>
              <a:cxnLst/>
              <a:rect l="l" t="t" r="r" b="b"/>
              <a:pathLst>
                <a:path w="4332287" h="54133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332287" cy="5508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5"/>
                </a:lnSpc>
              </a:pPr>
              <a:r>
                <a:rPr lang="en-US" sz="250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Update Details</a:t>
              </a:r>
              <a:endParaRPr lang="en-US" sz="250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9457284" y="7274421"/>
            <a:ext cx="7920930" cy="415975"/>
            <a:chOff x="0" y="0"/>
            <a:chExt cx="10561240" cy="5546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561240" cy="554633"/>
            </a:xfrm>
            <a:custGeom>
              <a:avLst/>
              <a:gdLst/>
              <a:ahLst/>
              <a:cxnLst/>
              <a:rect l="l" t="t" r="r" b="b"/>
              <a:pathLst>
                <a:path w="10561240" h="554633">
                  <a:moveTo>
                    <a:pt x="0" y="0"/>
                  </a:moveTo>
                  <a:lnTo>
                    <a:pt x="10561240" y="0"/>
                  </a:lnTo>
                  <a:lnTo>
                    <a:pt x="1056124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0561240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Modify flight information.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7767786" y="8012311"/>
            <a:ext cx="1299716" cy="1559570"/>
          </a:xfrm>
          <a:custGeom>
            <a:avLst/>
            <a:gdLst/>
            <a:ahLst/>
            <a:cxnLst/>
            <a:rect l="l" t="t" r="r" b="b"/>
            <a:pathLst>
              <a:path w="1299716" h="1559570">
                <a:moveTo>
                  <a:pt x="0" y="0"/>
                </a:moveTo>
                <a:lnTo>
                  <a:pt x="1299716" y="0"/>
                </a:lnTo>
                <a:lnTo>
                  <a:pt x="1299716" y="1559570"/>
                </a:lnTo>
                <a:lnTo>
                  <a:pt x="0" y="155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" b="-247"/>
            </a:stretch>
          </a:blipFill>
        </p:spPr>
      </p:sp>
      <p:grpSp>
        <p:nvGrpSpPr>
          <p:cNvPr id="38" name="Group 38"/>
          <p:cNvGrpSpPr/>
          <p:nvPr/>
        </p:nvGrpSpPr>
        <p:grpSpPr>
          <a:xfrm rot="0">
            <a:off x="9457284" y="8272165"/>
            <a:ext cx="3249215" cy="406003"/>
            <a:chOff x="0" y="0"/>
            <a:chExt cx="4332287" cy="54133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32287" cy="541337"/>
            </a:xfrm>
            <a:custGeom>
              <a:avLst/>
              <a:gdLst/>
              <a:ahLst/>
              <a:cxnLst/>
              <a:rect l="l" t="t" r="r" b="b"/>
              <a:pathLst>
                <a:path w="4332287" h="541337">
                  <a:moveTo>
                    <a:pt x="0" y="0"/>
                  </a:moveTo>
                  <a:lnTo>
                    <a:pt x="4332287" y="0"/>
                  </a:lnTo>
                  <a:lnTo>
                    <a:pt x="4332287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332287" cy="5508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5"/>
                </a:lnSpc>
              </a:pPr>
              <a:r>
                <a:rPr lang="en-US" sz="250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Manage Bookings</a:t>
              </a:r>
              <a:endParaRPr lang="en-US" sz="250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9457284" y="8833991"/>
            <a:ext cx="7920930" cy="415975"/>
            <a:chOff x="0" y="0"/>
            <a:chExt cx="10561240" cy="5546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561240" cy="554633"/>
            </a:xfrm>
            <a:custGeom>
              <a:avLst/>
              <a:gdLst/>
              <a:ahLst/>
              <a:cxnLst/>
              <a:rect l="l" t="t" r="r" b="b"/>
              <a:pathLst>
                <a:path w="10561240" h="554633">
                  <a:moveTo>
                    <a:pt x="0" y="0"/>
                  </a:moveTo>
                  <a:lnTo>
                    <a:pt x="10561240" y="0"/>
                  </a:lnTo>
                  <a:lnTo>
                    <a:pt x="10561240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10561240" cy="6403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Oversee user reservations.</a:t>
              </a:r>
              <a:endParaRPr lang="en-US" sz="200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850237" y="1307753"/>
            <a:ext cx="8138964" cy="885974"/>
            <a:chOff x="0" y="0"/>
            <a:chExt cx="10851952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51952" cy="1181298"/>
            </a:xfrm>
            <a:custGeom>
              <a:avLst/>
              <a:gdLst/>
              <a:ahLst/>
              <a:cxnLst/>
              <a:rect l="l" t="t" r="r" b="b"/>
              <a:pathLst>
                <a:path w="10851952" h="1181298">
                  <a:moveTo>
                    <a:pt x="0" y="0"/>
                  </a:moveTo>
                  <a:lnTo>
                    <a:pt x="10851952" y="0"/>
                  </a:lnTo>
                  <a:lnTo>
                    <a:pt x="108519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851952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Database Integration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850237" y="2618929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Flight details are securely stored.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850237" y="3391495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User bookings are also securely stored.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850237" y="4164062"/>
            <a:ext cx="9445526" cy="453629"/>
            <a:chOff x="0" y="0"/>
            <a:chExt cx="12594035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Transaction records are securely kept.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845475" y="4931866"/>
            <a:ext cx="4590604" cy="2115890"/>
            <a:chOff x="0" y="0"/>
            <a:chExt cx="6120805" cy="2821187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2793238"/>
                  </a:lnTo>
                  <a:cubicBezTo>
                    <a:pt x="6108065" y="2801620"/>
                    <a:pt x="6101207" y="2808478"/>
                    <a:pt x="6092825" y="2808478"/>
                  </a:cubicBezTo>
                  <a:lnTo>
                    <a:pt x="15240" y="2808478"/>
                  </a:lnTo>
                  <a:cubicBezTo>
                    <a:pt x="6858" y="2808478"/>
                    <a:pt x="0" y="2801620"/>
                    <a:pt x="0" y="279323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2799588"/>
                  </a:lnTo>
                  <a:lnTo>
                    <a:pt x="6114415" y="2799588"/>
                  </a:lnTo>
                  <a:lnTo>
                    <a:pt x="6120765" y="2799588"/>
                  </a:lnTo>
                  <a:cubicBezTo>
                    <a:pt x="6120765" y="2811526"/>
                    <a:pt x="6111113" y="2821178"/>
                    <a:pt x="6099175" y="2821178"/>
                  </a:cubicBezTo>
                  <a:lnTo>
                    <a:pt x="6099175" y="2814828"/>
                  </a:lnTo>
                  <a:lnTo>
                    <a:pt x="6099175" y="2821178"/>
                  </a:lnTo>
                  <a:lnTo>
                    <a:pt x="21590" y="2821178"/>
                  </a:lnTo>
                  <a:lnTo>
                    <a:pt x="21590" y="2814828"/>
                  </a:lnTo>
                  <a:lnTo>
                    <a:pt x="21590" y="2821178"/>
                  </a:lnTo>
                  <a:cubicBezTo>
                    <a:pt x="9652" y="2821178"/>
                    <a:pt x="0" y="2811526"/>
                    <a:pt x="0" y="279958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2799588"/>
                  </a:lnTo>
                  <a:lnTo>
                    <a:pt x="6350" y="2799588"/>
                  </a:lnTo>
                  <a:lnTo>
                    <a:pt x="12700" y="2799588"/>
                  </a:lnTo>
                  <a:cubicBezTo>
                    <a:pt x="12700" y="2804541"/>
                    <a:pt x="16637" y="2808478"/>
                    <a:pt x="21590" y="2808478"/>
                  </a:cubicBezTo>
                  <a:lnTo>
                    <a:pt x="6099175" y="2808478"/>
                  </a:lnTo>
                  <a:cubicBezTo>
                    <a:pt x="6104128" y="2808478"/>
                    <a:pt x="6108065" y="2804541"/>
                    <a:pt x="6108065" y="2799588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8143280" y="5229671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Flight Details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8143280" y="5842695"/>
            <a:ext cx="3994994" cy="907256"/>
            <a:chOff x="0" y="0"/>
            <a:chExt cx="5326658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26658" cy="1209675"/>
            </a:xfrm>
            <a:custGeom>
              <a:avLst/>
              <a:gdLst/>
              <a:ahLst/>
              <a:cxnLst/>
              <a:rect l="l" t="t" r="r" b="b"/>
              <a:pathLst>
                <a:path w="5326658" h="1209675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532665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Comprehensive flight information.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12710071" y="4931866"/>
            <a:ext cx="4590604" cy="2115890"/>
            <a:chOff x="0" y="0"/>
            <a:chExt cx="6120805" cy="2821187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2793238"/>
                  </a:lnTo>
                  <a:cubicBezTo>
                    <a:pt x="6108065" y="2801620"/>
                    <a:pt x="6101207" y="2808478"/>
                    <a:pt x="6092825" y="2808478"/>
                  </a:cubicBezTo>
                  <a:lnTo>
                    <a:pt x="15240" y="2808478"/>
                  </a:lnTo>
                  <a:cubicBezTo>
                    <a:pt x="6858" y="2808478"/>
                    <a:pt x="0" y="2801620"/>
                    <a:pt x="0" y="279323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2799588"/>
                  </a:lnTo>
                  <a:lnTo>
                    <a:pt x="6114415" y="2799588"/>
                  </a:lnTo>
                  <a:lnTo>
                    <a:pt x="6120765" y="2799588"/>
                  </a:lnTo>
                  <a:cubicBezTo>
                    <a:pt x="6120765" y="2811526"/>
                    <a:pt x="6111113" y="2821178"/>
                    <a:pt x="6099175" y="2821178"/>
                  </a:cubicBezTo>
                  <a:lnTo>
                    <a:pt x="6099175" y="2814828"/>
                  </a:lnTo>
                  <a:lnTo>
                    <a:pt x="6099175" y="2821178"/>
                  </a:lnTo>
                  <a:lnTo>
                    <a:pt x="21590" y="2821178"/>
                  </a:lnTo>
                  <a:lnTo>
                    <a:pt x="21590" y="2814828"/>
                  </a:lnTo>
                  <a:lnTo>
                    <a:pt x="21590" y="2821178"/>
                  </a:lnTo>
                  <a:cubicBezTo>
                    <a:pt x="9652" y="2821178"/>
                    <a:pt x="0" y="2811526"/>
                    <a:pt x="0" y="2799588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2799588"/>
                  </a:lnTo>
                  <a:lnTo>
                    <a:pt x="6350" y="2799588"/>
                  </a:lnTo>
                  <a:lnTo>
                    <a:pt x="12700" y="2799588"/>
                  </a:lnTo>
                  <a:cubicBezTo>
                    <a:pt x="12700" y="2804541"/>
                    <a:pt x="16637" y="2808478"/>
                    <a:pt x="21590" y="2808478"/>
                  </a:cubicBezTo>
                  <a:lnTo>
                    <a:pt x="6099175" y="2808478"/>
                  </a:lnTo>
                  <a:cubicBezTo>
                    <a:pt x="6104128" y="2808478"/>
                    <a:pt x="6108065" y="2804541"/>
                    <a:pt x="6108065" y="2799588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13007876" y="5229671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User Bookings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3007876" y="5842695"/>
            <a:ext cx="3994994" cy="453629"/>
            <a:chOff x="0" y="0"/>
            <a:chExt cx="532665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26658" cy="604838"/>
            </a:xfrm>
            <a:custGeom>
              <a:avLst/>
              <a:gdLst/>
              <a:ahLst/>
              <a:cxnLst/>
              <a:rect l="l" t="t" r="r" b="b"/>
              <a:pathLst>
                <a:path w="5326658" h="604838">
                  <a:moveTo>
                    <a:pt x="0" y="0"/>
                  </a:moveTo>
                  <a:lnTo>
                    <a:pt x="5326658" y="0"/>
                  </a:lnTo>
                  <a:lnTo>
                    <a:pt x="53266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532665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Secure reservation records.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7845475" y="7321749"/>
            <a:ext cx="9455051" cy="1662261"/>
            <a:chOff x="0" y="0"/>
            <a:chExt cx="12606735" cy="2216348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2578715" y="0"/>
                  </a:lnTo>
                  <a:cubicBezTo>
                    <a:pt x="12587224" y="0"/>
                    <a:pt x="12594082" y="6858"/>
                    <a:pt x="12594082" y="15240"/>
                  </a:cubicBezTo>
                  <a:lnTo>
                    <a:pt x="12594082" y="2188337"/>
                  </a:lnTo>
                  <a:cubicBezTo>
                    <a:pt x="12594082" y="2196719"/>
                    <a:pt x="12587224" y="2203577"/>
                    <a:pt x="12578715" y="2203577"/>
                  </a:cubicBezTo>
                  <a:lnTo>
                    <a:pt x="15367" y="2203577"/>
                  </a:lnTo>
                  <a:cubicBezTo>
                    <a:pt x="6858" y="2203577"/>
                    <a:pt x="0" y="2196719"/>
                    <a:pt x="0" y="2188337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21590"/>
                  </a:moveTo>
                  <a:cubicBezTo>
                    <a:pt x="0" y="9652"/>
                    <a:pt x="9779" y="0"/>
                    <a:pt x="21717" y="0"/>
                  </a:cubicBezTo>
                  <a:lnTo>
                    <a:pt x="12585065" y="0"/>
                  </a:lnTo>
                  <a:lnTo>
                    <a:pt x="12585065" y="6350"/>
                  </a:lnTo>
                  <a:lnTo>
                    <a:pt x="12585065" y="0"/>
                  </a:lnTo>
                  <a:cubicBezTo>
                    <a:pt x="12597003" y="0"/>
                    <a:pt x="12606782" y="9652"/>
                    <a:pt x="12606782" y="21590"/>
                  </a:cubicBezTo>
                  <a:lnTo>
                    <a:pt x="12600432" y="21590"/>
                  </a:lnTo>
                  <a:lnTo>
                    <a:pt x="12606782" y="21590"/>
                  </a:lnTo>
                  <a:lnTo>
                    <a:pt x="12606782" y="2194687"/>
                  </a:lnTo>
                  <a:lnTo>
                    <a:pt x="12600432" y="2194687"/>
                  </a:lnTo>
                  <a:lnTo>
                    <a:pt x="12606782" y="2194687"/>
                  </a:lnTo>
                  <a:cubicBezTo>
                    <a:pt x="12606782" y="2206625"/>
                    <a:pt x="12597003" y="2216277"/>
                    <a:pt x="12585065" y="2216277"/>
                  </a:cubicBezTo>
                  <a:lnTo>
                    <a:pt x="12585065" y="2209927"/>
                  </a:lnTo>
                  <a:lnTo>
                    <a:pt x="12585065" y="2216277"/>
                  </a:lnTo>
                  <a:lnTo>
                    <a:pt x="21717" y="2216277"/>
                  </a:lnTo>
                  <a:lnTo>
                    <a:pt x="21717" y="2209927"/>
                  </a:lnTo>
                  <a:lnTo>
                    <a:pt x="21717" y="2216277"/>
                  </a:lnTo>
                  <a:cubicBezTo>
                    <a:pt x="9779" y="2216277"/>
                    <a:pt x="0" y="2206625"/>
                    <a:pt x="0" y="2194687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2194687"/>
                  </a:lnTo>
                  <a:lnTo>
                    <a:pt x="6350" y="2194687"/>
                  </a:lnTo>
                  <a:lnTo>
                    <a:pt x="12700" y="2194687"/>
                  </a:lnTo>
                  <a:cubicBezTo>
                    <a:pt x="12700" y="2199513"/>
                    <a:pt x="16637" y="2203577"/>
                    <a:pt x="21717" y="2203577"/>
                  </a:cubicBezTo>
                  <a:lnTo>
                    <a:pt x="12585065" y="2203577"/>
                  </a:lnTo>
                  <a:cubicBezTo>
                    <a:pt x="12590018" y="2203577"/>
                    <a:pt x="12594082" y="2199513"/>
                    <a:pt x="12594082" y="2194687"/>
                  </a:cubicBezTo>
                  <a:lnTo>
                    <a:pt x="12594082" y="21590"/>
                  </a:lnTo>
                  <a:cubicBezTo>
                    <a:pt x="12594082" y="16764"/>
                    <a:pt x="12590145" y="12700"/>
                    <a:pt x="12585065" y="12700"/>
                  </a:cubicBezTo>
                  <a:lnTo>
                    <a:pt x="21717" y="12700"/>
                  </a:lnTo>
                  <a:lnTo>
                    <a:pt x="21717" y="6350"/>
                  </a:lnTo>
                  <a:lnTo>
                    <a:pt x="21717" y="12700"/>
                  </a:lnTo>
                  <a:cubicBezTo>
                    <a:pt x="16637" y="12700"/>
                    <a:pt x="12700" y="16764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40" name="Group 40"/>
          <p:cNvGrpSpPr/>
          <p:nvPr/>
        </p:nvGrpSpPr>
        <p:grpSpPr>
          <a:xfrm rot="0">
            <a:off x="8143280" y="7619554"/>
            <a:ext cx="3939928" cy="442912"/>
            <a:chOff x="0" y="0"/>
            <a:chExt cx="5253237" cy="5905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253237" cy="590550"/>
            </a:xfrm>
            <a:custGeom>
              <a:avLst/>
              <a:gdLst/>
              <a:ahLst/>
              <a:cxnLst/>
              <a:rect l="l" t="t" r="r" b="b"/>
              <a:pathLst>
                <a:path w="5253237" h="590550">
                  <a:moveTo>
                    <a:pt x="0" y="0"/>
                  </a:moveTo>
                  <a:lnTo>
                    <a:pt x="5253237" y="0"/>
                  </a:lnTo>
                  <a:lnTo>
                    <a:pt x="52532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525323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Transaction Records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 rot="0">
            <a:off x="8143280" y="8232576"/>
            <a:ext cx="8859441" cy="453629"/>
            <a:chOff x="0" y="0"/>
            <a:chExt cx="11812588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Detailed transaction history.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354509" y="3987999"/>
            <a:ext cx="6148982" cy="2311004"/>
          </a:xfrm>
          <a:custGeom>
            <a:avLst/>
            <a:gdLst/>
            <a:ahLst/>
            <a:cxnLst/>
            <a:rect l="l" t="t" r="r" b="b"/>
            <a:pathLst>
              <a:path w="6148982" h="2311004">
                <a:moveTo>
                  <a:pt x="0" y="0"/>
                </a:moveTo>
                <a:lnTo>
                  <a:pt x="6148982" y="0"/>
                </a:lnTo>
                <a:lnTo>
                  <a:pt x="6148982" y="2311003"/>
                </a:lnTo>
                <a:lnTo>
                  <a:pt x="0" y="231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850237" y="981224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Data Structure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7850237" y="2292400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 linked list manages flight schedules.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850237" y="3064966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This allows dynamic data handling.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8256389" y="3837534"/>
            <a:ext cx="38100" cy="5468094"/>
            <a:chOff x="0" y="0"/>
            <a:chExt cx="50800" cy="72907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800" cy="7290816"/>
            </a:xfrm>
            <a:custGeom>
              <a:avLst/>
              <a:gdLst/>
              <a:ahLst/>
              <a:cxnLst/>
              <a:rect l="l" t="t" r="r" b="b"/>
              <a:pathLst>
                <a:path w="50800" h="7290816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35560" y="0"/>
                  </a:lnTo>
                  <a:cubicBezTo>
                    <a:pt x="43942" y="0"/>
                    <a:pt x="50800" y="6858"/>
                    <a:pt x="50800" y="15240"/>
                  </a:cubicBezTo>
                  <a:lnTo>
                    <a:pt x="50800" y="7275576"/>
                  </a:lnTo>
                  <a:cubicBezTo>
                    <a:pt x="50800" y="7283958"/>
                    <a:pt x="43942" y="7290816"/>
                    <a:pt x="35560" y="7290816"/>
                  </a:cubicBezTo>
                  <a:lnTo>
                    <a:pt x="15240" y="7290816"/>
                  </a:lnTo>
                  <a:cubicBezTo>
                    <a:pt x="6858" y="7290816"/>
                    <a:pt x="0" y="7283958"/>
                    <a:pt x="0" y="7275576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8556277" y="4456360"/>
            <a:ext cx="992237" cy="38100"/>
            <a:chOff x="0" y="0"/>
            <a:chExt cx="1322983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07719" y="0"/>
                  </a:lnTo>
                  <a:cubicBezTo>
                    <a:pt x="1316101" y="0"/>
                    <a:pt x="1322959" y="6858"/>
                    <a:pt x="1322959" y="15240"/>
                  </a:cubicBezTo>
                  <a:lnTo>
                    <a:pt x="1322959" y="35560"/>
                  </a:lnTo>
                  <a:cubicBezTo>
                    <a:pt x="1322959" y="43942"/>
                    <a:pt x="1316101" y="50800"/>
                    <a:pt x="1307719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7951737" y="4151710"/>
            <a:ext cx="647402" cy="647402"/>
            <a:chOff x="0" y="0"/>
            <a:chExt cx="863203" cy="863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8186440" y="4262735"/>
            <a:ext cx="177850" cy="425351"/>
            <a:chOff x="0" y="0"/>
            <a:chExt cx="237133" cy="5671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133" cy="567135"/>
            </a:xfrm>
            <a:custGeom>
              <a:avLst/>
              <a:gdLst/>
              <a:ahLst/>
              <a:cxnLst/>
              <a:rect l="l" t="t" r="r" b="b"/>
              <a:pathLst>
                <a:path w="237133" h="567135">
                  <a:moveTo>
                    <a:pt x="0" y="0"/>
                  </a:moveTo>
                  <a:lnTo>
                    <a:pt x="237133" y="0"/>
                  </a:lnTo>
                  <a:lnTo>
                    <a:pt x="23713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66675"/>
              <a:ext cx="237133" cy="500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0"/>
                </a:lnSpc>
              </a:pPr>
              <a:r>
                <a:rPr lang="en-US" sz="331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1</a:t>
              </a:r>
              <a:endParaRPr lang="en-US" sz="331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9834860" y="4121051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Dynamic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9834860" y="4734074"/>
            <a:ext cx="7460902" cy="453629"/>
            <a:chOff x="0" y="0"/>
            <a:chExt cx="9947870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Efficient updates.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8556277" y="6373565"/>
            <a:ext cx="992237" cy="38100"/>
            <a:chOff x="0" y="0"/>
            <a:chExt cx="1322983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07719" y="0"/>
                  </a:lnTo>
                  <a:cubicBezTo>
                    <a:pt x="1316101" y="0"/>
                    <a:pt x="1322959" y="6858"/>
                    <a:pt x="1322959" y="15240"/>
                  </a:cubicBezTo>
                  <a:lnTo>
                    <a:pt x="1322959" y="35560"/>
                  </a:lnTo>
                  <a:cubicBezTo>
                    <a:pt x="1322959" y="43942"/>
                    <a:pt x="1316101" y="50800"/>
                    <a:pt x="1307719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7951737" y="6068914"/>
            <a:ext cx="647402" cy="647403"/>
            <a:chOff x="0" y="0"/>
            <a:chExt cx="863203" cy="863203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38" name="Group 38"/>
          <p:cNvGrpSpPr/>
          <p:nvPr/>
        </p:nvGrpSpPr>
        <p:grpSpPr>
          <a:xfrm rot="0">
            <a:off x="8146107" y="6179939"/>
            <a:ext cx="258664" cy="425351"/>
            <a:chOff x="0" y="0"/>
            <a:chExt cx="344885" cy="56713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44885" cy="567135"/>
            </a:xfrm>
            <a:custGeom>
              <a:avLst/>
              <a:gdLst/>
              <a:ahLst/>
              <a:cxnLst/>
              <a:rect l="l" t="t" r="r" b="b"/>
              <a:pathLst>
                <a:path w="344885" h="567135">
                  <a:moveTo>
                    <a:pt x="0" y="0"/>
                  </a:moveTo>
                  <a:lnTo>
                    <a:pt x="344885" y="0"/>
                  </a:lnTo>
                  <a:lnTo>
                    <a:pt x="344885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66675"/>
              <a:ext cx="344885" cy="500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0"/>
                </a:lnSpc>
              </a:pPr>
              <a:r>
                <a:rPr lang="en-US" sz="331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2</a:t>
              </a:r>
              <a:endParaRPr lang="en-US" sz="331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9834860" y="6038255"/>
            <a:ext cx="3544044" cy="442912"/>
            <a:chOff x="0" y="0"/>
            <a:chExt cx="4725392" cy="59055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Scalable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9834860" y="6651277"/>
            <a:ext cx="7460902" cy="453629"/>
            <a:chOff x="0" y="0"/>
            <a:chExt cx="9947870" cy="6048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Easily expandable.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8556277" y="8290769"/>
            <a:ext cx="992237" cy="38100"/>
            <a:chOff x="0" y="0"/>
            <a:chExt cx="1322983" cy="50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07719" y="0"/>
                  </a:lnTo>
                  <a:cubicBezTo>
                    <a:pt x="1316101" y="0"/>
                    <a:pt x="1322959" y="6858"/>
                    <a:pt x="1322959" y="15240"/>
                  </a:cubicBezTo>
                  <a:lnTo>
                    <a:pt x="1322959" y="35560"/>
                  </a:lnTo>
                  <a:cubicBezTo>
                    <a:pt x="1322959" y="43942"/>
                    <a:pt x="1316101" y="50800"/>
                    <a:pt x="1307719" y="50800"/>
                  </a:cubicBezTo>
                  <a:lnTo>
                    <a:pt x="15240" y="50800"/>
                  </a:lnTo>
                  <a:cubicBezTo>
                    <a:pt x="6858" y="50800"/>
                    <a:pt x="0" y="43942"/>
                    <a:pt x="0" y="3556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49" name="Group 49"/>
          <p:cNvGrpSpPr/>
          <p:nvPr/>
        </p:nvGrpSpPr>
        <p:grpSpPr>
          <a:xfrm rot="0">
            <a:off x="7951737" y="7986118"/>
            <a:ext cx="647402" cy="647403"/>
            <a:chOff x="0" y="0"/>
            <a:chExt cx="863203" cy="863203"/>
          </a:xfrm>
        </p:grpSpPr>
        <p:sp>
          <p:nvSpPr>
            <p:cNvPr id="50" name="Freeform 5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841629" y="0"/>
                  </a:lnTo>
                  <a:lnTo>
                    <a:pt x="841629" y="6350"/>
                  </a:lnTo>
                  <a:lnTo>
                    <a:pt x="841629" y="0"/>
                  </a:lnTo>
                  <a:cubicBezTo>
                    <a:pt x="853567" y="0"/>
                    <a:pt x="863219" y="9652"/>
                    <a:pt x="863219" y="21590"/>
                  </a:cubicBezTo>
                  <a:lnTo>
                    <a:pt x="856869" y="21590"/>
                  </a:lnTo>
                  <a:lnTo>
                    <a:pt x="863219" y="21590"/>
                  </a:lnTo>
                  <a:lnTo>
                    <a:pt x="863219" y="841629"/>
                  </a:lnTo>
                  <a:lnTo>
                    <a:pt x="856869" y="841629"/>
                  </a:lnTo>
                  <a:lnTo>
                    <a:pt x="863219" y="841629"/>
                  </a:lnTo>
                  <a:cubicBezTo>
                    <a:pt x="863219" y="853567"/>
                    <a:pt x="853567" y="863219"/>
                    <a:pt x="841629" y="863219"/>
                  </a:cubicBezTo>
                  <a:lnTo>
                    <a:pt x="841629" y="856869"/>
                  </a:lnTo>
                  <a:lnTo>
                    <a:pt x="841629" y="863219"/>
                  </a:lnTo>
                  <a:lnTo>
                    <a:pt x="21590" y="863219"/>
                  </a:lnTo>
                  <a:lnTo>
                    <a:pt x="21590" y="856869"/>
                  </a:lnTo>
                  <a:lnTo>
                    <a:pt x="21590" y="863219"/>
                  </a:lnTo>
                  <a:cubicBezTo>
                    <a:pt x="9652" y="863219"/>
                    <a:pt x="0" y="853567"/>
                    <a:pt x="0" y="841629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841629"/>
                  </a:lnTo>
                  <a:lnTo>
                    <a:pt x="6350" y="841629"/>
                  </a:lnTo>
                  <a:lnTo>
                    <a:pt x="12700" y="841629"/>
                  </a:lnTo>
                  <a:cubicBezTo>
                    <a:pt x="12700" y="846582"/>
                    <a:pt x="16637" y="850519"/>
                    <a:pt x="21590" y="850519"/>
                  </a:cubicBezTo>
                  <a:lnTo>
                    <a:pt x="841629" y="850519"/>
                  </a:lnTo>
                  <a:cubicBezTo>
                    <a:pt x="846582" y="850519"/>
                    <a:pt x="850519" y="846582"/>
                    <a:pt x="850519" y="841629"/>
                  </a:cubicBezTo>
                  <a:lnTo>
                    <a:pt x="850519" y="21590"/>
                  </a:lnTo>
                  <a:cubicBezTo>
                    <a:pt x="850519" y="16637"/>
                    <a:pt x="846582" y="12700"/>
                    <a:pt x="841629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52" name="Group 52"/>
          <p:cNvGrpSpPr/>
          <p:nvPr/>
        </p:nvGrpSpPr>
        <p:grpSpPr>
          <a:xfrm rot="0">
            <a:off x="8144767" y="8097142"/>
            <a:ext cx="261194" cy="425351"/>
            <a:chOff x="0" y="0"/>
            <a:chExt cx="348258" cy="56713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48258" cy="567135"/>
            </a:xfrm>
            <a:custGeom>
              <a:avLst/>
              <a:gdLst/>
              <a:ahLst/>
              <a:cxnLst/>
              <a:rect l="l" t="t" r="r" b="b"/>
              <a:pathLst>
                <a:path w="348258" h="567135">
                  <a:moveTo>
                    <a:pt x="0" y="0"/>
                  </a:moveTo>
                  <a:lnTo>
                    <a:pt x="348258" y="0"/>
                  </a:lnTo>
                  <a:lnTo>
                    <a:pt x="34825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66675"/>
              <a:ext cx="348258" cy="5004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0"/>
                </a:lnSpc>
              </a:pPr>
              <a:r>
                <a:rPr lang="en-US" sz="331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3</a:t>
              </a:r>
              <a:endParaRPr lang="en-US" sz="331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9834860" y="7955459"/>
            <a:ext cx="3544044" cy="442912"/>
            <a:chOff x="0" y="0"/>
            <a:chExt cx="4725392" cy="59055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Flexible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9834860" y="8568481"/>
            <a:ext cx="7460902" cy="453629"/>
            <a:chOff x="0" y="0"/>
            <a:chExt cx="9947870" cy="60483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Adaptable schedules.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24669" y="726430"/>
            <a:ext cx="6605141" cy="825550"/>
            <a:chOff x="0" y="0"/>
            <a:chExt cx="8806855" cy="1100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06855" cy="1100733"/>
            </a:xfrm>
            <a:custGeom>
              <a:avLst/>
              <a:gdLst/>
              <a:ahLst/>
              <a:cxnLst/>
              <a:rect l="l" t="t" r="r" b="b"/>
              <a:pathLst>
                <a:path w="8806855" h="1100733">
                  <a:moveTo>
                    <a:pt x="0" y="0"/>
                  </a:moveTo>
                  <a:lnTo>
                    <a:pt x="8806855" y="0"/>
                  </a:lnTo>
                  <a:lnTo>
                    <a:pt x="8806855" y="1100733"/>
                  </a:lnTo>
                  <a:lnTo>
                    <a:pt x="0" y="1100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806855" cy="11197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5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Technology Stack</a:t>
              </a:r>
              <a:endParaRPr lang="en-US" sz="5185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24669" y="2080320"/>
            <a:ext cx="16438661" cy="422672"/>
            <a:chOff x="0" y="0"/>
            <a:chExt cx="21918215" cy="5635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18216" cy="563563"/>
            </a:xfrm>
            <a:custGeom>
              <a:avLst/>
              <a:gdLst/>
              <a:ahLst/>
              <a:cxnLst/>
              <a:rect l="l" t="t" r="r" b="b"/>
              <a:pathLst>
                <a:path w="21918216" h="563563">
                  <a:moveTo>
                    <a:pt x="0" y="0"/>
                  </a:moveTo>
                  <a:lnTo>
                    <a:pt x="21918216" y="0"/>
                  </a:lnTo>
                  <a:lnTo>
                    <a:pt x="21918216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918215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Python programming language.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24669" y="2800201"/>
            <a:ext cx="16438661" cy="422672"/>
            <a:chOff x="0" y="0"/>
            <a:chExt cx="21918215" cy="5635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18216" cy="563563"/>
            </a:xfrm>
            <a:custGeom>
              <a:avLst/>
              <a:gdLst/>
              <a:ahLst/>
              <a:cxnLst/>
              <a:rect l="l" t="t" r="r" b="b"/>
              <a:pathLst>
                <a:path w="21918216" h="563563">
                  <a:moveTo>
                    <a:pt x="0" y="0"/>
                  </a:moveTo>
                  <a:lnTo>
                    <a:pt x="21918216" y="0"/>
                  </a:lnTo>
                  <a:lnTo>
                    <a:pt x="21918216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1918215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MySQL for database management.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24669" y="3520082"/>
            <a:ext cx="16438661" cy="422672"/>
            <a:chOff x="0" y="0"/>
            <a:chExt cx="21918215" cy="5635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918216" cy="563563"/>
            </a:xfrm>
            <a:custGeom>
              <a:avLst/>
              <a:gdLst/>
              <a:ahLst/>
              <a:cxnLst/>
              <a:rect l="l" t="t" r="r" b="b"/>
              <a:pathLst>
                <a:path w="21918216" h="563563">
                  <a:moveTo>
                    <a:pt x="0" y="0"/>
                  </a:moveTo>
                  <a:lnTo>
                    <a:pt x="21918216" y="0"/>
                  </a:lnTo>
                  <a:lnTo>
                    <a:pt x="21918216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21918215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Linked list for data handling.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2632472" y="6423571"/>
            <a:ext cx="3302496" cy="412700"/>
            <a:chOff x="0" y="0"/>
            <a:chExt cx="4403328" cy="5502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403328" cy="56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250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Python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24669" y="6994772"/>
            <a:ext cx="5010299" cy="422672"/>
            <a:chOff x="0" y="0"/>
            <a:chExt cx="6680398" cy="5635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80398" cy="563563"/>
            </a:xfrm>
            <a:custGeom>
              <a:avLst/>
              <a:gdLst/>
              <a:ahLst/>
              <a:cxnLst/>
              <a:rect l="l" t="t" r="r" b="b"/>
              <a:pathLst>
                <a:path w="6680398" h="563563">
                  <a:moveTo>
                    <a:pt x="0" y="0"/>
                  </a:moveTo>
                  <a:lnTo>
                    <a:pt x="6680398" y="0"/>
                  </a:lnTo>
                  <a:lnTo>
                    <a:pt x="6680398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680398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Core programming.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463307" y="4239965"/>
            <a:ext cx="5361235" cy="5361235"/>
          </a:xfrm>
          <a:custGeom>
            <a:avLst/>
            <a:gdLst/>
            <a:ahLst/>
            <a:cxnLst/>
            <a:rect l="l" t="t" r="r" b="b"/>
            <a:pathLst>
              <a:path w="5361235" h="5361235">
                <a:moveTo>
                  <a:pt x="0" y="0"/>
                </a:moveTo>
                <a:lnTo>
                  <a:pt x="5361235" y="0"/>
                </a:lnTo>
                <a:lnTo>
                  <a:pt x="5361235" y="5361235"/>
                </a:lnTo>
                <a:lnTo>
                  <a:pt x="0" y="536123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7226350" y="6333679"/>
            <a:ext cx="138112" cy="528340"/>
            <a:chOff x="0" y="0"/>
            <a:chExt cx="184150" cy="7044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4150" cy="704453"/>
            </a:xfrm>
            <a:custGeom>
              <a:avLst/>
              <a:gdLst/>
              <a:ahLst/>
              <a:cxnLst/>
              <a:rect l="l" t="t" r="r" b="b"/>
              <a:pathLst>
                <a:path w="184150" h="704453">
                  <a:moveTo>
                    <a:pt x="0" y="0"/>
                  </a:moveTo>
                  <a:lnTo>
                    <a:pt x="184150" y="0"/>
                  </a:lnTo>
                  <a:lnTo>
                    <a:pt x="184150" y="704453"/>
                  </a:lnTo>
                  <a:lnTo>
                    <a:pt x="0" y="704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184150" cy="80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1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12220724" y="4984254"/>
            <a:ext cx="3302496" cy="412700"/>
            <a:chOff x="0" y="0"/>
            <a:chExt cx="4403328" cy="5502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403328" cy="56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MySQL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2220724" y="5555456"/>
            <a:ext cx="5142608" cy="422672"/>
            <a:chOff x="0" y="0"/>
            <a:chExt cx="6856810" cy="5635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856810" cy="563563"/>
            </a:xfrm>
            <a:custGeom>
              <a:avLst/>
              <a:gdLst/>
              <a:ahLst/>
              <a:cxnLst/>
              <a:rect l="l" t="t" r="r" b="b"/>
              <a:pathLst>
                <a:path w="6856810" h="563563">
                  <a:moveTo>
                    <a:pt x="0" y="0"/>
                  </a:moveTo>
                  <a:lnTo>
                    <a:pt x="6856810" y="0"/>
                  </a:lnTo>
                  <a:lnTo>
                    <a:pt x="685681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856810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Database storage.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529461" y="4181401"/>
            <a:ext cx="5295156" cy="5361235"/>
          </a:xfrm>
          <a:custGeom>
            <a:avLst/>
            <a:gdLst/>
            <a:ahLst/>
            <a:cxnLst/>
            <a:rect l="l" t="t" r="r" b="b"/>
            <a:pathLst>
              <a:path w="5295156" h="5361235">
                <a:moveTo>
                  <a:pt x="0" y="0"/>
                </a:moveTo>
                <a:lnTo>
                  <a:pt x="5295157" y="0"/>
                </a:lnTo>
                <a:lnTo>
                  <a:pt x="5295157" y="5361235"/>
                </a:lnTo>
                <a:lnTo>
                  <a:pt x="0" y="5361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7"/>
            </a:stretch>
          </a:blipFill>
        </p:spPr>
      </p:sp>
      <p:grpSp>
        <p:nvGrpSpPr>
          <p:cNvPr id="35" name="Group 35"/>
          <p:cNvGrpSpPr/>
          <p:nvPr/>
        </p:nvGrpSpPr>
        <p:grpSpPr>
          <a:xfrm rot="0">
            <a:off x="10246965" y="5216872"/>
            <a:ext cx="200769" cy="528340"/>
            <a:chOff x="0" y="0"/>
            <a:chExt cx="267692" cy="7044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7692" cy="704453"/>
            </a:xfrm>
            <a:custGeom>
              <a:avLst/>
              <a:gdLst/>
              <a:ahLst/>
              <a:cxnLst/>
              <a:rect l="l" t="t" r="r" b="b"/>
              <a:pathLst>
                <a:path w="267692" h="704453">
                  <a:moveTo>
                    <a:pt x="0" y="0"/>
                  </a:moveTo>
                  <a:lnTo>
                    <a:pt x="267692" y="0"/>
                  </a:lnTo>
                  <a:lnTo>
                    <a:pt x="267692" y="704453"/>
                  </a:lnTo>
                  <a:lnTo>
                    <a:pt x="0" y="704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04775"/>
              <a:ext cx="267692" cy="80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2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12220724" y="7862888"/>
            <a:ext cx="3302496" cy="412700"/>
            <a:chOff x="0" y="0"/>
            <a:chExt cx="4403328" cy="5502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4403328" cy="569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Linked List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12220724" y="8434090"/>
            <a:ext cx="5142608" cy="422672"/>
            <a:chOff x="0" y="0"/>
            <a:chExt cx="6856810" cy="56356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856810" cy="563563"/>
            </a:xfrm>
            <a:custGeom>
              <a:avLst/>
              <a:gdLst/>
              <a:ahLst/>
              <a:cxnLst/>
              <a:rect l="l" t="t" r="r" b="b"/>
              <a:pathLst>
                <a:path w="6856810" h="563563">
                  <a:moveTo>
                    <a:pt x="0" y="0"/>
                  </a:moveTo>
                  <a:lnTo>
                    <a:pt x="6856810" y="0"/>
                  </a:lnTo>
                  <a:lnTo>
                    <a:pt x="685681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6856810" cy="658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0"/>
                </a:lnSpc>
              </a:pPr>
              <a:r>
                <a:rPr lang="en-US" sz="2060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Data management.</a:t>
              </a:r>
              <a:endParaRPr lang="en-US" sz="2060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6529461" y="4239965"/>
            <a:ext cx="5361235" cy="5361235"/>
          </a:xfrm>
          <a:custGeom>
            <a:avLst/>
            <a:gdLst/>
            <a:ahLst/>
            <a:cxnLst/>
            <a:rect l="l" t="t" r="r" b="b"/>
            <a:pathLst>
              <a:path w="5361235" h="5361235">
                <a:moveTo>
                  <a:pt x="0" y="0"/>
                </a:moveTo>
                <a:lnTo>
                  <a:pt x="5361235" y="0"/>
                </a:lnTo>
                <a:lnTo>
                  <a:pt x="5361235" y="5361235"/>
                </a:lnTo>
                <a:lnTo>
                  <a:pt x="0" y="536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 rot="0">
            <a:off x="9687371" y="8418462"/>
            <a:ext cx="202704" cy="528340"/>
            <a:chOff x="0" y="0"/>
            <a:chExt cx="270272" cy="70445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70272" cy="704453"/>
            </a:xfrm>
            <a:custGeom>
              <a:avLst/>
              <a:gdLst/>
              <a:ahLst/>
              <a:cxnLst/>
              <a:rect l="l" t="t" r="r" b="b"/>
              <a:pathLst>
                <a:path w="270272" h="704453">
                  <a:moveTo>
                    <a:pt x="0" y="0"/>
                  </a:moveTo>
                  <a:lnTo>
                    <a:pt x="270272" y="0"/>
                  </a:lnTo>
                  <a:lnTo>
                    <a:pt x="270272" y="704453"/>
                  </a:lnTo>
                  <a:lnTo>
                    <a:pt x="0" y="704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70272" cy="80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2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3</a:t>
              </a:r>
              <a:endParaRPr lang="en-US" sz="2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92238" y="3153816"/>
            <a:ext cx="7837735" cy="1147705"/>
            <a:chOff x="0" y="0"/>
            <a:chExt cx="10450313" cy="1530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50313" cy="1530274"/>
            </a:xfrm>
            <a:custGeom>
              <a:avLst/>
              <a:gdLst/>
              <a:ahLst/>
              <a:cxnLst/>
              <a:rect l="l" t="t" r="r" b="b"/>
              <a:pathLst>
                <a:path w="10450313" h="1530274">
                  <a:moveTo>
                    <a:pt x="0" y="0"/>
                  </a:moveTo>
                  <a:lnTo>
                    <a:pt x="10450313" y="0"/>
                  </a:lnTo>
                  <a:lnTo>
                    <a:pt x="10450313" y="1530274"/>
                  </a:lnTo>
                  <a:lnTo>
                    <a:pt x="0" y="1530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450313" cy="15588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185"/>
                </a:lnSpc>
              </a:pPr>
              <a:r>
                <a:rPr lang="en-US" sz="57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Merits and Demerits</a:t>
              </a:r>
              <a:endParaRPr lang="en-US" sz="57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92238" y="4748510"/>
            <a:ext cx="3544044" cy="650144"/>
            <a:chOff x="0" y="0"/>
            <a:chExt cx="4725392" cy="866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866859"/>
            </a:xfrm>
            <a:custGeom>
              <a:avLst/>
              <a:gdLst/>
              <a:ahLst/>
              <a:cxnLst/>
              <a:rect l="l" t="t" r="r" b="b"/>
              <a:pathLst>
                <a:path w="4725392" h="866859">
                  <a:moveTo>
                    <a:pt x="0" y="0"/>
                  </a:moveTo>
                  <a:lnTo>
                    <a:pt x="4725392" y="0"/>
                  </a:lnTo>
                  <a:lnTo>
                    <a:pt x="4725392" y="866859"/>
                  </a:lnTo>
                  <a:lnTo>
                    <a:pt x="0" y="866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8763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0"/>
                </a:lnSpc>
              </a:pPr>
              <a:r>
                <a:rPr lang="en-US" sz="32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Merits</a:t>
              </a:r>
              <a:endParaRPr lang="en-US" sz="32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92238" y="5474940"/>
            <a:ext cx="7805886" cy="527188"/>
            <a:chOff x="0" y="0"/>
            <a:chExt cx="10407848" cy="7029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702917"/>
            </a:xfrm>
            <a:custGeom>
              <a:avLst/>
              <a:gdLst/>
              <a:ahLst/>
              <a:cxnLst/>
              <a:rect l="l" t="t" r="r" b="b"/>
              <a:pathLst>
                <a:path w="10407848" h="702917">
                  <a:moveTo>
                    <a:pt x="0" y="0"/>
                  </a:moveTo>
                  <a:lnTo>
                    <a:pt x="10407848" y="0"/>
                  </a:lnTo>
                  <a:lnTo>
                    <a:pt x="10407848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10407848" cy="826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Efficient booking process.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92238" y="6027687"/>
            <a:ext cx="7805886" cy="527188"/>
            <a:chOff x="0" y="0"/>
            <a:chExt cx="10407848" cy="7029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702917"/>
            </a:xfrm>
            <a:custGeom>
              <a:avLst/>
              <a:gdLst/>
              <a:ahLst/>
              <a:cxnLst/>
              <a:rect l="l" t="t" r="r" b="b"/>
              <a:pathLst>
                <a:path w="10407848" h="702917">
                  <a:moveTo>
                    <a:pt x="0" y="0"/>
                  </a:moveTo>
                  <a:lnTo>
                    <a:pt x="10407848" y="0"/>
                  </a:lnTo>
                  <a:lnTo>
                    <a:pt x="10407848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10407848" cy="826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Secure data storage.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92238" y="6580435"/>
            <a:ext cx="7805886" cy="527188"/>
            <a:chOff x="0" y="0"/>
            <a:chExt cx="10407848" cy="7029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702917"/>
            </a:xfrm>
            <a:custGeom>
              <a:avLst/>
              <a:gdLst/>
              <a:ahLst/>
              <a:cxnLst/>
              <a:rect l="l" t="t" r="r" b="b"/>
              <a:pathLst>
                <a:path w="10407848" h="702917">
                  <a:moveTo>
                    <a:pt x="0" y="0"/>
                  </a:moveTo>
                  <a:lnTo>
                    <a:pt x="10407848" y="0"/>
                  </a:lnTo>
                  <a:lnTo>
                    <a:pt x="10407848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10407848" cy="826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Dynamic flight management.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499401" y="4748510"/>
            <a:ext cx="3544044" cy="650144"/>
            <a:chOff x="0" y="0"/>
            <a:chExt cx="4725392" cy="8668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866859"/>
            </a:xfrm>
            <a:custGeom>
              <a:avLst/>
              <a:gdLst/>
              <a:ahLst/>
              <a:cxnLst/>
              <a:rect l="l" t="t" r="r" b="b"/>
              <a:pathLst>
                <a:path w="4725392" h="866859">
                  <a:moveTo>
                    <a:pt x="0" y="0"/>
                  </a:moveTo>
                  <a:lnTo>
                    <a:pt x="4725392" y="0"/>
                  </a:lnTo>
                  <a:lnTo>
                    <a:pt x="4725392" y="866859"/>
                  </a:lnTo>
                  <a:lnTo>
                    <a:pt x="0" y="866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725392" cy="8763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0"/>
                </a:lnSpc>
              </a:pPr>
              <a:r>
                <a:rPr lang="en-US" sz="32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Demerits</a:t>
              </a:r>
              <a:endParaRPr lang="en-US" sz="32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9499401" y="5474940"/>
            <a:ext cx="7805886" cy="527188"/>
            <a:chOff x="0" y="0"/>
            <a:chExt cx="10407848" cy="7029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702917"/>
            </a:xfrm>
            <a:custGeom>
              <a:avLst/>
              <a:gdLst/>
              <a:ahLst/>
              <a:cxnLst/>
              <a:rect l="l" t="t" r="r" b="b"/>
              <a:pathLst>
                <a:path w="10407848" h="702917">
                  <a:moveTo>
                    <a:pt x="0" y="0"/>
                  </a:moveTo>
                  <a:lnTo>
                    <a:pt x="10407848" y="0"/>
                  </a:lnTo>
                  <a:lnTo>
                    <a:pt x="10407848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10407848" cy="826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Requires technical expertise.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9499401" y="6027687"/>
            <a:ext cx="7805886" cy="779562"/>
            <a:chOff x="0" y="0"/>
            <a:chExt cx="10407848" cy="10394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07848" cy="1039416"/>
            </a:xfrm>
            <a:custGeom>
              <a:avLst/>
              <a:gdLst/>
              <a:ahLst/>
              <a:cxnLst/>
              <a:rect l="l" t="t" r="r" b="b"/>
              <a:pathLst>
                <a:path w="10407848" h="1039416">
                  <a:moveTo>
                    <a:pt x="0" y="0"/>
                  </a:moveTo>
                  <a:lnTo>
                    <a:pt x="10407848" y="0"/>
                  </a:lnTo>
                  <a:lnTo>
                    <a:pt x="10407848" y="1039416"/>
                  </a:lnTo>
                  <a:lnTo>
                    <a:pt x="0" y="1039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10407848" cy="11632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Maintenance overhead.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9499401" y="6580435"/>
            <a:ext cx="7805886" cy="527188"/>
            <a:chOff x="0" y="0"/>
            <a:chExt cx="10407848" cy="70291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702917"/>
            </a:xfrm>
            <a:custGeom>
              <a:avLst/>
              <a:gdLst/>
              <a:ahLst/>
              <a:cxnLst/>
              <a:rect l="l" t="t" r="r" b="b"/>
              <a:pathLst>
                <a:path w="10407848" h="702917">
                  <a:moveTo>
                    <a:pt x="0" y="0"/>
                  </a:moveTo>
                  <a:lnTo>
                    <a:pt x="10407848" y="0"/>
                  </a:lnTo>
                  <a:lnTo>
                    <a:pt x="10407848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10407848" cy="826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90525" lvl="1" indent="-194945" algn="l">
                <a:lnSpc>
                  <a:spcPts val="4215"/>
                </a:lnSpc>
                <a:buFont typeface="Arial" panose="020B0604020202020204"/>
                <a:buChar char="•"/>
              </a:pPr>
              <a:r>
                <a:rPr lang="en-US" sz="25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Potential security risks.</a:t>
              </a:r>
              <a:endParaRPr lang="en-US" sz="25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92238" y="1247031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Future Scope &amp; Conclusion</a:t>
              </a:r>
              <a:endParaRPr lang="en-US" sz="556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992238" y="3444180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 scalable and efficient system.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92238" y="4216747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Ensures seamless travel experiences.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87475" y="4984551"/>
            <a:ext cx="222051" cy="1076176"/>
            <a:chOff x="0" y="0"/>
            <a:chExt cx="296068" cy="1434902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5748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748"/>
                  </a:cubicBezTo>
                  <a:lnTo>
                    <a:pt x="283337" y="1406398"/>
                  </a:lnTo>
                  <a:cubicBezTo>
                    <a:pt x="283337" y="1415161"/>
                    <a:pt x="276479" y="1422146"/>
                    <a:pt x="268097" y="1422146"/>
                  </a:cubicBezTo>
                  <a:lnTo>
                    <a:pt x="15240" y="1422146"/>
                  </a:lnTo>
                  <a:cubicBezTo>
                    <a:pt x="6858" y="1422146"/>
                    <a:pt x="0" y="1415034"/>
                    <a:pt x="0" y="140639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96037" cy="1434846"/>
            </a:xfrm>
            <a:custGeom>
              <a:avLst/>
              <a:gdLst/>
              <a:ahLst/>
              <a:cxnLst/>
              <a:rect l="l" t="t" r="r" b="b"/>
              <a:pathLst>
                <a:path w="296037" h="1434846">
                  <a:moveTo>
                    <a:pt x="0" y="22098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098"/>
                  </a:cubicBezTo>
                  <a:lnTo>
                    <a:pt x="289687" y="22098"/>
                  </a:lnTo>
                  <a:lnTo>
                    <a:pt x="296037" y="22098"/>
                  </a:lnTo>
                  <a:lnTo>
                    <a:pt x="296037" y="1412748"/>
                  </a:lnTo>
                  <a:lnTo>
                    <a:pt x="289687" y="1412748"/>
                  </a:lnTo>
                  <a:lnTo>
                    <a:pt x="296037" y="1412748"/>
                  </a:lnTo>
                  <a:cubicBezTo>
                    <a:pt x="296037" y="1424813"/>
                    <a:pt x="286639" y="1434846"/>
                    <a:pt x="274447" y="1434846"/>
                  </a:cubicBezTo>
                  <a:lnTo>
                    <a:pt x="274447" y="1428496"/>
                  </a:lnTo>
                  <a:lnTo>
                    <a:pt x="274447" y="1434846"/>
                  </a:lnTo>
                  <a:lnTo>
                    <a:pt x="21590" y="1434846"/>
                  </a:lnTo>
                  <a:lnTo>
                    <a:pt x="21590" y="1428496"/>
                  </a:lnTo>
                  <a:lnTo>
                    <a:pt x="21590" y="1434846"/>
                  </a:lnTo>
                  <a:cubicBezTo>
                    <a:pt x="9398" y="1434846"/>
                    <a:pt x="0" y="1424686"/>
                    <a:pt x="0" y="1412748"/>
                  </a:cubicBezTo>
                  <a:lnTo>
                    <a:pt x="0" y="22098"/>
                  </a:lnTo>
                  <a:lnTo>
                    <a:pt x="6350" y="22098"/>
                  </a:lnTo>
                  <a:lnTo>
                    <a:pt x="0" y="22098"/>
                  </a:lnTo>
                  <a:moveTo>
                    <a:pt x="12700" y="22098"/>
                  </a:moveTo>
                  <a:lnTo>
                    <a:pt x="12700" y="1412748"/>
                  </a:lnTo>
                  <a:lnTo>
                    <a:pt x="6350" y="1412748"/>
                  </a:lnTo>
                  <a:lnTo>
                    <a:pt x="12700" y="1412748"/>
                  </a:lnTo>
                  <a:cubicBezTo>
                    <a:pt x="12700" y="1418209"/>
                    <a:pt x="16891" y="1422146"/>
                    <a:pt x="21590" y="1422146"/>
                  </a:cubicBezTo>
                  <a:lnTo>
                    <a:pt x="274447" y="1422146"/>
                  </a:lnTo>
                  <a:cubicBezTo>
                    <a:pt x="279146" y="1422146"/>
                    <a:pt x="283337" y="1418082"/>
                    <a:pt x="283337" y="1412748"/>
                  </a:cubicBezTo>
                  <a:lnTo>
                    <a:pt x="283337" y="22098"/>
                  </a:lnTo>
                  <a:cubicBezTo>
                    <a:pt x="283337" y="16637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098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629966" y="4989314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Scalability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629966" y="5602338"/>
            <a:ext cx="8807798" cy="453629"/>
            <a:chOff x="0" y="0"/>
            <a:chExt cx="11743730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Future growth potential.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412676" y="6334720"/>
            <a:ext cx="222051" cy="1076176"/>
            <a:chOff x="0" y="0"/>
            <a:chExt cx="296068" cy="1434902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5748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748"/>
                  </a:cubicBezTo>
                  <a:lnTo>
                    <a:pt x="283337" y="1406398"/>
                  </a:lnTo>
                  <a:cubicBezTo>
                    <a:pt x="283337" y="1415161"/>
                    <a:pt x="276479" y="1422146"/>
                    <a:pt x="268097" y="1422146"/>
                  </a:cubicBezTo>
                  <a:lnTo>
                    <a:pt x="15240" y="1422146"/>
                  </a:lnTo>
                  <a:cubicBezTo>
                    <a:pt x="6858" y="1422146"/>
                    <a:pt x="0" y="1415034"/>
                    <a:pt x="0" y="140639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96037" cy="1434846"/>
            </a:xfrm>
            <a:custGeom>
              <a:avLst/>
              <a:gdLst/>
              <a:ahLst/>
              <a:cxnLst/>
              <a:rect l="l" t="t" r="r" b="b"/>
              <a:pathLst>
                <a:path w="296037" h="1434846">
                  <a:moveTo>
                    <a:pt x="0" y="22098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098"/>
                  </a:cubicBezTo>
                  <a:lnTo>
                    <a:pt x="289687" y="22098"/>
                  </a:lnTo>
                  <a:lnTo>
                    <a:pt x="296037" y="22098"/>
                  </a:lnTo>
                  <a:lnTo>
                    <a:pt x="296037" y="1412748"/>
                  </a:lnTo>
                  <a:lnTo>
                    <a:pt x="289687" y="1412748"/>
                  </a:lnTo>
                  <a:lnTo>
                    <a:pt x="296037" y="1412748"/>
                  </a:lnTo>
                  <a:cubicBezTo>
                    <a:pt x="296037" y="1424813"/>
                    <a:pt x="286639" y="1434846"/>
                    <a:pt x="274447" y="1434846"/>
                  </a:cubicBezTo>
                  <a:lnTo>
                    <a:pt x="274447" y="1428496"/>
                  </a:lnTo>
                  <a:lnTo>
                    <a:pt x="274447" y="1434846"/>
                  </a:lnTo>
                  <a:lnTo>
                    <a:pt x="21590" y="1434846"/>
                  </a:lnTo>
                  <a:lnTo>
                    <a:pt x="21590" y="1428496"/>
                  </a:lnTo>
                  <a:lnTo>
                    <a:pt x="21590" y="1434846"/>
                  </a:lnTo>
                  <a:cubicBezTo>
                    <a:pt x="9398" y="1434846"/>
                    <a:pt x="0" y="1424686"/>
                    <a:pt x="0" y="1412748"/>
                  </a:cubicBezTo>
                  <a:lnTo>
                    <a:pt x="0" y="22098"/>
                  </a:lnTo>
                  <a:lnTo>
                    <a:pt x="6350" y="22098"/>
                  </a:lnTo>
                  <a:lnTo>
                    <a:pt x="0" y="22098"/>
                  </a:lnTo>
                  <a:moveTo>
                    <a:pt x="12700" y="22098"/>
                  </a:moveTo>
                  <a:lnTo>
                    <a:pt x="12700" y="1412748"/>
                  </a:lnTo>
                  <a:lnTo>
                    <a:pt x="6350" y="1412748"/>
                  </a:lnTo>
                  <a:lnTo>
                    <a:pt x="12700" y="1412748"/>
                  </a:lnTo>
                  <a:cubicBezTo>
                    <a:pt x="12700" y="1418209"/>
                    <a:pt x="16891" y="1422146"/>
                    <a:pt x="21590" y="1422146"/>
                  </a:cubicBezTo>
                  <a:lnTo>
                    <a:pt x="274447" y="1422146"/>
                  </a:lnTo>
                  <a:cubicBezTo>
                    <a:pt x="279146" y="1422146"/>
                    <a:pt x="283337" y="1418082"/>
                    <a:pt x="283337" y="1412748"/>
                  </a:cubicBezTo>
                  <a:lnTo>
                    <a:pt x="283337" y="22098"/>
                  </a:lnTo>
                  <a:cubicBezTo>
                    <a:pt x="283337" y="16637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098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28" name="Group 28"/>
          <p:cNvGrpSpPr/>
          <p:nvPr/>
        </p:nvGrpSpPr>
        <p:grpSpPr>
          <a:xfrm rot="0">
            <a:off x="2055168" y="6339482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Efficiency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2055168" y="6952506"/>
            <a:ext cx="8382595" cy="453629"/>
            <a:chOff x="0" y="0"/>
            <a:chExt cx="11176793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11176793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Optimized performance.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838028" y="7684889"/>
            <a:ext cx="222051" cy="1076176"/>
            <a:chOff x="0" y="0"/>
            <a:chExt cx="296068" cy="1434902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5748"/>
                  </a:moveTo>
                  <a:cubicBezTo>
                    <a:pt x="0" y="7112"/>
                    <a:pt x="6858" y="0"/>
                    <a:pt x="15240" y="0"/>
                  </a:cubicBezTo>
                  <a:lnTo>
                    <a:pt x="268097" y="0"/>
                  </a:lnTo>
                  <a:cubicBezTo>
                    <a:pt x="276479" y="0"/>
                    <a:pt x="283337" y="7112"/>
                    <a:pt x="283337" y="15748"/>
                  </a:cubicBezTo>
                  <a:lnTo>
                    <a:pt x="283337" y="1406398"/>
                  </a:lnTo>
                  <a:cubicBezTo>
                    <a:pt x="283337" y="1415161"/>
                    <a:pt x="276479" y="1422146"/>
                    <a:pt x="268097" y="1422146"/>
                  </a:cubicBezTo>
                  <a:lnTo>
                    <a:pt x="15240" y="1422146"/>
                  </a:lnTo>
                  <a:cubicBezTo>
                    <a:pt x="6858" y="1422146"/>
                    <a:pt x="0" y="1415034"/>
                    <a:pt x="0" y="1406398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296037" cy="1434846"/>
            </a:xfrm>
            <a:custGeom>
              <a:avLst/>
              <a:gdLst/>
              <a:ahLst/>
              <a:cxnLst/>
              <a:rect l="l" t="t" r="r" b="b"/>
              <a:pathLst>
                <a:path w="296037" h="1434846">
                  <a:moveTo>
                    <a:pt x="0" y="22098"/>
                  </a:moveTo>
                  <a:cubicBezTo>
                    <a:pt x="0" y="10160"/>
                    <a:pt x="9398" y="0"/>
                    <a:pt x="21590" y="0"/>
                  </a:cubicBezTo>
                  <a:lnTo>
                    <a:pt x="274447" y="0"/>
                  </a:lnTo>
                  <a:lnTo>
                    <a:pt x="274447" y="6350"/>
                  </a:lnTo>
                  <a:lnTo>
                    <a:pt x="274447" y="0"/>
                  </a:lnTo>
                  <a:cubicBezTo>
                    <a:pt x="286639" y="0"/>
                    <a:pt x="296037" y="10160"/>
                    <a:pt x="296037" y="22098"/>
                  </a:cubicBezTo>
                  <a:lnTo>
                    <a:pt x="289687" y="22098"/>
                  </a:lnTo>
                  <a:lnTo>
                    <a:pt x="296037" y="22098"/>
                  </a:lnTo>
                  <a:lnTo>
                    <a:pt x="296037" y="1412748"/>
                  </a:lnTo>
                  <a:lnTo>
                    <a:pt x="289687" y="1412748"/>
                  </a:lnTo>
                  <a:lnTo>
                    <a:pt x="296037" y="1412748"/>
                  </a:lnTo>
                  <a:cubicBezTo>
                    <a:pt x="296037" y="1424813"/>
                    <a:pt x="286639" y="1434846"/>
                    <a:pt x="274447" y="1434846"/>
                  </a:cubicBezTo>
                  <a:lnTo>
                    <a:pt x="274447" y="1428496"/>
                  </a:lnTo>
                  <a:lnTo>
                    <a:pt x="274447" y="1434846"/>
                  </a:lnTo>
                  <a:lnTo>
                    <a:pt x="21590" y="1434846"/>
                  </a:lnTo>
                  <a:lnTo>
                    <a:pt x="21590" y="1428496"/>
                  </a:lnTo>
                  <a:lnTo>
                    <a:pt x="21590" y="1434846"/>
                  </a:lnTo>
                  <a:cubicBezTo>
                    <a:pt x="9398" y="1434846"/>
                    <a:pt x="0" y="1424686"/>
                    <a:pt x="0" y="1412748"/>
                  </a:cubicBezTo>
                  <a:lnTo>
                    <a:pt x="0" y="22098"/>
                  </a:lnTo>
                  <a:lnTo>
                    <a:pt x="6350" y="22098"/>
                  </a:lnTo>
                  <a:lnTo>
                    <a:pt x="0" y="22098"/>
                  </a:lnTo>
                  <a:moveTo>
                    <a:pt x="12700" y="22098"/>
                  </a:moveTo>
                  <a:lnTo>
                    <a:pt x="12700" y="1412748"/>
                  </a:lnTo>
                  <a:lnTo>
                    <a:pt x="6350" y="1412748"/>
                  </a:lnTo>
                  <a:lnTo>
                    <a:pt x="12700" y="1412748"/>
                  </a:lnTo>
                  <a:cubicBezTo>
                    <a:pt x="12700" y="1418209"/>
                    <a:pt x="16891" y="1422146"/>
                    <a:pt x="21590" y="1422146"/>
                  </a:cubicBezTo>
                  <a:lnTo>
                    <a:pt x="274447" y="1422146"/>
                  </a:lnTo>
                  <a:cubicBezTo>
                    <a:pt x="279146" y="1422146"/>
                    <a:pt x="283337" y="1418082"/>
                    <a:pt x="283337" y="1412748"/>
                  </a:cubicBezTo>
                  <a:lnTo>
                    <a:pt x="283337" y="22098"/>
                  </a:lnTo>
                  <a:cubicBezTo>
                    <a:pt x="283337" y="16637"/>
                    <a:pt x="279146" y="12700"/>
                    <a:pt x="274447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891" y="12700"/>
                    <a:pt x="12700" y="16764"/>
                    <a:pt x="12700" y="22098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2480519" y="7689651"/>
            <a:ext cx="3544044" cy="442912"/>
            <a:chOff x="0" y="0"/>
            <a:chExt cx="4725392" cy="5905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b="1">
                  <a:solidFill>
                    <a:srgbClr val="151617"/>
                  </a:solidFill>
                  <a:latin typeface="Montserrat Bold" panose="00000800000000000000"/>
                  <a:ea typeface="Montserrat Bold" panose="00000800000000000000"/>
                  <a:cs typeface="Montserrat Bold" panose="00000800000000000000"/>
                  <a:sym typeface="Montserrat Bold" panose="00000800000000000000"/>
                </a:rPr>
                <a:t>Seamless Travel</a:t>
              </a:r>
              <a:endParaRPr lang="en-US" sz="2750" b="1">
                <a:solidFill>
                  <a:srgbClr val="151617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2480519" y="8302675"/>
            <a:ext cx="7957245" cy="453629"/>
            <a:chOff x="0" y="0"/>
            <a:chExt cx="10609660" cy="604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04775"/>
              <a:ext cx="1060966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>
                  <a:solidFill>
                    <a:srgbClr val="151617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Enhanced user experience.</a:t>
              </a:r>
              <a:endParaRPr lang="en-US" sz="2185">
                <a:solidFill>
                  <a:srgbClr val="151617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1771</Words>
  <Application>WPS Presentation</Application>
  <PresentationFormat>On-screen Show (4:3)</PresentationFormat>
  <Paragraphs>176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Montserrat Bold</vt:lpstr>
      <vt:lpstr>Arimo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Merits and Demerits</dc:title>
  <dc:creator/>
  <cp:lastModifiedBy>Jay Vasoya</cp:lastModifiedBy>
  <cp:revision>2</cp:revision>
  <dcterms:created xsi:type="dcterms:W3CDTF">2006-08-16T00:00:00Z</dcterms:created>
  <dcterms:modified xsi:type="dcterms:W3CDTF">2025-03-26T14:34:19Z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0DE873FF6CEA41AE8BFA45470A2F0A01_12</vt:lpwstr>
  </property>
  <property fmtid="{D5CDD505-2E9C-101B-9397-08002B2CF9AE}" pid="3" name="KSOProductBuildVer">
    <vt:lpwstr>1033-12.2.0.20326</vt:lpwstr>
  </property>
</Properties>
</file>